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343" r:id="rId7"/>
    <p:sldId id="344" r:id="rId8"/>
    <p:sldId id="345" r:id="rId9"/>
    <p:sldId id="346" r:id="rId10"/>
    <p:sldId id="3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96" y="56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73C10-8640-4F3C-B2E4-C837BE5509C5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A844D3-5676-40C9-8B70-99FCB08E080B}"/>
              </a:ext>
            </a:extLst>
          </p:cNvPr>
          <p:cNvGrpSpPr/>
          <p:nvPr userDrawn="1"/>
        </p:nvGrpSpPr>
        <p:grpSpPr>
          <a:xfrm>
            <a:off x="9172759" y="1907887"/>
            <a:ext cx="2266766" cy="3984856"/>
            <a:chOff x="4871870" y="1763729"/>
            <a:chExt cx="2448272" cy="4303935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FE5FA093-4730-40D3-9808-FCB8F275430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3F26B978-F2BA-4435-BD7D-8BA75383445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A9EE186C-4FA2-483F-9560-BC0FB4295DB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id="{AAB42CB8-FB70-4384-9995-4093F4013C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744D317D-5CFC-48E4-9BF4-98C3EF35219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" name="Rounded Rectangle 8">
                  <a:extLst>
                    <a:ext uri="{FF2B5EF4-FFF2-40B4-BE49-F238E27FC236}">
                      <a16:creationId xmlns:a16="http://schemas.microsoft.com/office/drawing/2014/main" id="{2D06F3B8-61E2-4783-87B7-3B516CEFD8F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" name="Picture Placeholder 2">
              <a:extLst>
                <a:ext uri="{FF2B5EF4-FFF2-40B4-BE49-F238E27FC236}">
                  <a16:creationId xmlns:a16="http://schemas.microsoft.com/office/drawing/2014/main" id="{96F46C5E-6300-4590-BCDF-772B5093F309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047C560-DD35-4A91-83AA-295EE29936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7577" y="2240329"/>
            <a:ext cx="2046697" cy="3226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93C3917-5565-466A-887F-9A51D013E131}"/>
              </a:ext>
            </a:extLst>
          </p:cNvPr>
          <p:cNvSpPr/>
          <p:nvPr userDrawn="1"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A5DBC2F-2573-4478-81A6-229D479F1BA5}"/>
              </a:ext>
            </a:extLst>
          </p:cNvPr>
          <p:cNvSpPr/>
          <p:nvPr userDrawn="1"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BEEA2D1A-FA3E-4C74-A09D-E1A106AB24E6}"/>
              </a:ext>
            </a:extLst>
          </p:cNvPr>
          <p:cNvSpPr/>
          <p:nvPr userDrawn="1"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77552" y="1941194"/>
            <a:ext cx="2975610" cy="29756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702238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altLang="ko-KR" sz="1000" dirty="0">
                <a:cs typeface="Arial" pitchFamily="34" charset="0"/>
              </a:rPr>
              <a:t>Készítette: Szél Erik,  6.c Rókusi Általános Iskola, Szeged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55421" y="2417398"/>
            <a:ext cx="606992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 is tehetsz az ételpazarlás ellen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15F4D9C9-CBF5-4570-9F65-F13FCD2DDCD7}"/>
              </a:ext>
            </a:extLst>
          </p:cNvPr>
          <p:cNvSpPr/>
          <p:nvPr/>
        </p:nvSpPr>
        <p:spPr>
          <a:xfrm>
            <a:off x="4262386" y="2705100"/>
            <a:ext cx="1295270" cy="1295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0F7546-A866-454E-90FD-98F125C3FEBA}"/>
              </a:ext>
            </a:extLst>
          </p:cNvPr>
          <p:cNvSpPr/>
          <p:nvPr/>
        </p:nvSpPr>
        <p:spPr>
          <a:xfrm>
            <a:off x="4319222" y="2761936"/>
            <a:ext cx="1181599" cy="1181599"/>
          </a:xfrm>
          <a:prstGeom prst="ellipse">
            <a:avLst/>
          </a:prstGeom>
          <a:noFill/>
          <a:ln w="15875" cap="flat">
            <a:solidFill>
              <a:schemeClr val="accent1">
                <a:lumMod val="9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2BBEBD-D852-413C-A903-56B8F6ABC754}"/>
              </a:ext>
            </a:extLst>
          </p:cNvPr>
          <p:cNvGrpSpPr/>
          <p:nvPr/>
        </p:nvGrpSpPr>
        <p:grpSpPr>
          <a:xfrm>
            <a:off x="6863422" y="240762"/>
            <a:ext cx="5034190" cy="5137363"/>
            <a:chOff x="5934180" y="26457"/>
            <a:chExt cx="5034190" cy="5137363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191218" y="26457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Ételpazarlás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5934180" y="2198265"/>
              <a:ext cx="4777096" cy="2965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altLang="ko-KR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-Napjaink egyik nagy problémája</a:t>
              </a:r>
            </a:p>
            <a:p>
              <a:endParaRPr lang="hu-HU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hu-HU" altLang="ko-KR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-Főként a fejlődő/fejlett országokra igaz</a:t>
              </a:r>
            </a:p>
            <a:p>
              <a:endParaRPr lang="hu-HU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hu-HU" altLang="ko-KR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-A megtermelt élelmiszerek 1/3-a, azaz kb. 1.3 milliárd tonna kerül a szemétbe</a:t>
              </a:r>
            </a:p>
            <a:p>
              <a:endParaRPr lang="hu-HU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hu-HU" altLang="ko-KR" sz="186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-Könnyedén lehet ellene tenni kisebb, nagyobb mértékben</a:t>
              </a:r>
            </a:p>
            <a:p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6AA191-D1D3-4579-B3BC-3E6929717B92}"/>
              </a:ext>
            </a:extLst>
          </p:cNvPr>
          <p:cNvGrpSpPr/>
          <p:nvPr/>
        </p:nvGrpSpPr>
        <p:grpSpPr>
          <a:xfrm>
            <a:off x="4491463" y="2989002"/>
            <a:ext cx="837117" cy="727467"/>
            <a:chOff x="4617005" y="2953335"/>
            <a:chExt cx="837117" cy="727467"/>
          </a:xfrm>
          <a:solidFill>
            <a:schemeClr val="accent1">
              <a:lumMod val="9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89EECD9-0B68-470E-940C-D972B7D2EBD2}"/>
                </a:ext>
              </a:extLst>
            </p:cNvPr>
            <p:cNvSpPr/>
            <p:nvPr/>
          </p:nvSpPr>
          <p:spPr>
            <a:xfrm>
              <a:off x="4617005" y="2953335"/>
              <a:ext cx="837117" cy="316009"/>
            </a:xfrm>
            <a:custGeom>
              <a:avLst/>
              <a:gdLst/>
              <a:ahLst/>
              <a:cxnLst/>
              <a:rect l="l" t="t" r="r" b="b"/>
              <a:pathLst>
                <a:path w="2354461" h="888801">
                  <a:moveTo>
                    <a:pt x="98422" y="739378"/>
                  </a:moveTo>
                  <a:cubicBezTo>
                    <a:pt x="55826" y="739378"/>
                    <a:pt x="34528" y="746664"/>
                    <a:pt x="34528" y="761237"/>
                  </a:cubicBezTo>
                  <a:cubicBezTo>
                    <a:pt x="34528" y="783574"/>
                    <a:pt x="90041" y="794742"/>
                    <a:pt x="201067" y="794742"/>
                  </a:cubicBezTo>
                  <a:cubicBezTo>
                    <a:pt x="265478" y="794742"/>
                    <a:pt x="320024" y="792940"/>
                    <a:pt x="364703" y="789338"/>
                  </a:cubicBezTo>
                  <a:cubicBezTo>
                    <a:pt x="234466" y="756031"/>
                    <a:pt x="145706" y="739378"/>
                    <a:pt x="98422" y="739378"/>
                  </a:cubicBezTo>
                  <a:close/>
                  <a:moveTo>
                    <a:pt x="1840064" y="521493"/>
                  </a:moveTo>
                  <a:cubicBezTo>
                    <a:pt x="1808321" y="521493"/>
                    <a:pt x="1764475" y="555178"/>
                    <a:pt x="1708528" y="622548"/>
                  </a:cubicBezTo>
                  <a:cubicBezTo>
                    <a:pt x="1652581" y="689917"/>
                    <a:pt x="1624608" y="743809"/>
                    <a:pt x="1624608" y="784222"/>
                  </a:cubicBezTo>
                  <a:cubicBezTo>
                    <a:pt x="1624608" y="801554"/>
                    <a:pt x="1631711" y="810220"/>
                    <a:pt x="1645918" y="810220"/>
                  </a:cubicBezTo>
                  <a:cubicBezTo>
                    <a:pt x="1668683" y="810220"/>
                    <a:pt x="1711908" y="767323"/>
                    <a:pt x="1775594" y="681530"/>
                  </a:cubicBezTo>
                  <a:cubicBezTo>
                    <a:pt x="1828130" y="610459"/>
                    <a:pt x="1854398" y="562669"/>
                    <a:pt x="1854398" y="538162"/>
                  </a:cubicBezTo>
                  <a:cubicBezTo>
                    <a:pt x="1854398" y="527050"/>
                    <a:pt x="1849620" y="521493"/>
                    <a:pt x="1840064" y="521493"/>
                  </a:cubicBezTo>
                  <a:close/>
                  <a:moveTo>
                    <a:pt x="1158106" y="520303"/>
                  </a:moveTo>
                  <a:cubicBezTo>
                    <a:pt x="1126970" y="520303"/>
                    <a:pt x="1086902" y="552786"/>
                    <a:pt x="1037904" y="617753"/>
                  </a:cubicBezTo>
                  <a:cubicBezTo>
                    <a:pt x="988905" y="682719"/>
                    <a:pt x="964406" y="737037"/>
                    <a:pt x="964406" y="780706"/>
                  </a:cubicBezTo>
                  <a:cubicBezTo>
                    <a:pt x="964406" y="785426"/>
                    <a:pt x="964949" y="789557"/>
                    <a:pt x="966034" y="793097"/>
                  </a:cubicBezTo>
                  <a:lnTo>
                    <a:pt x="966062" y="793146"/>
                  </a:lnTo>
                  <a:lnTo>
                    <a:pt x="971624" y="792128"/>
                  </a:lnTo>
                  <a:cubicBezTo>
                    <a:pt x="978818" y="794993"/>
                    <a:pt x="983434" y="799470"/>
                    <a:pt x="985475" y="805560"/>
                  </a:cubicBezTo>
                  <a:lnTo>
                    <a:pt x="984268" y="808068"/>
                  </a:lnTo>
                  <a:lnTo>
                    <a:pt x="990460" y="809029"/>
                  </a:lnTo>
                  <a:cubicBezTo>
                    <a:pt x="1028480" y="809029"/>
                    <a:pt x="1070462" y="778755"/>
                    <a:pt x="1116406" y="718207"/>
                  </a:cubicBezTo>
                  <a:cubicBezTo>
                    <a:pt x="1105114" y="708335"/>
                    <a:pt x="1099468" y="695151"/>
                    <a:pt x="1099468" y="678656"/>
                  </a:cubicBezTo>
                  <a:cubicBezTo>
                    <a:pt x="1099468" y="656877"/>
                    <a:pt x="1108039" y="634580"/>
                    <a:pt x="1125182" y="611762"/>
                  </a:cubicBezTo>
                  <a:cubicBezTo>
                    <a:pt x="1142326" y="588945"/>
                    <a:pt x="1160115" y="577537"/>
                    <a:pt x="1178551" y="577537"/>
                  </a:cubicBezTo>
                  <a:lnTo>
                    <a:pt x="1191558" y="580412"/>
                  </a:lnTo>
                  <a:lnTo>
                    <a:pt x="1190120" y="575158"/>
                  </a:lnTo>
                  <a:cubicBezTo>
                    <a:pt x="1189266" y="569563"/>
                    <a:pt x="1188839" y="563054"/>
                    <a:pt x="1188839" y="555631"/>
                  </a:cubicBezTo>
                  <a:cubicBezTo>
                    <a:pt x="1188839" y="532079"/>
                    <a:pt x="1178595" y="520303"/>
                    <a:pt x="1158106" y="520303"/>
                  </a:cubicBezTo>
                  <a:close/>
                  <a:moveTo>
                    <a:pt x="1123643" y="78581"/>
                  </a:moveTo>
                  <a:cubicBezTo>
                    <a:pt x="1098789" y="78581"/>
                    <a:pt x="1062450" y="106592"/>
                    <a:pt x="1014626" y="162613"/>
                  </a:cubicBezTo>
                  <a:cubicBezTo>
                    <a:pt x="970722" y="214188"/>
                    <a:pt x="921996" y="292624"/>
                    <a:pt x="868449" y="397920"/>
                  </a:cubicBezTo>
                  <a:cubicBezTo>
                    <a:pt x="921048" y="346084"/>
                    <a:pt x="977078" y="285362"/>
                    <a:pt x="1036541" y="215754"/>
                  </a:cubicBezTo>
                  <a:cubicBezTo>
                    <a:pt x="1096004" y="146146"/>
                    <a:pt x="1125736" y="100732"/>
                    <a:pt x="1125736" y="79511"/>
                  </a:cubicBezTo>
                  <a:cubicBezTo>
                    <a:pt x="1125736" y="78891"/>
                    <a:pt x="1125038" y="78581"/>
                    <a:pt x="1123643" y="78581"/>
                  </a:cubicBezTo>
                  <a:close/>
                  <a:moveTo>
                    <a:pt x="632566" y="0"/>
                  </a:moveTo>
                  <a:cubicBezTo>
                    <a:pt x="686987" y="0"/>
                    <a:pt x="730797" y="14366"/>
                    <a:pt x="763995" y="43099"/>
                  </a:cubicBezTo>
                  <a:cubicBezTo>
                    <a:pt x="797193" y="71833"/>
                    <a:pt x="813792" y="110436"/>
                    <a:pt x="813792" y="158911"/>
                  </a:cubicBezTo>
                  <a:cubicBezTo>
                    <a:pt x="813792" y="241591"/>
                    <a:pt x="775315" y="326760"/>
                    <a:pt x="698362" y="414416"/>
                  </a:cubicBezTo>
                  <a:cubicBezTo>
                    <a:pt x="621408" y="502073"/>
                    <a:pt x="546100" y="545901"/>
                    <a:pt x="472436" y="545901"/>
                  </a:cubicBezTo>
                  <a:cubicBezTo>
                    <a:pt x="439558" y="545901"/>
                    <a:pt x="411733" y="535505"/>
                    <a:pt x="388962" y="514712"/>
                  </a:cubicBezTo>
                  <a:cubicBezTo>
                    <a:pt x="366191" y="493920"/>
                    <a:pt x="354806" y="468067"/>
                    <a:pt x="354806" y="437154"/>
                  </a:cubicBezTo>
                  <a:cubicBezTo>
                    <a:pt x="354806" y="413261"/>
                    <a:pt x="362410" y="392373"/>
                    <a:pt x="377619" y="374488"/>
                  </a:cubicBezTo>
                  <a:cubicBezTo>
                    <a:pt x="392827" y="356604"/>
                    <a:pt x="411231" y="347662"/>
                    <a:pt x="432829" y="347662"/>
                  </a:cubicBezTo>
                  <a:cubicBezTo>
                    <a:pt x="465348" y="347662"/>
                    <a:pt x="481608" y="363475"/>
                    <a:pt x="481608" y="395101"/>
                  </a:cubicBezTo>
                  <a:cubicBezTo>
                    <a:pt x="481608" y="410889"/>
                    <a:pt x="475768" y="424977"/>
                    <a:pt x="464088" y="437364"/>
                  </a:cubicBezTo>
                  <a:cubicBezTo>
                    <a:pt x="452408" y="449751"/>
                    <a:pt x="438903" y="455944"/>
                    <a:pt x="423574" y="455944"/>
                  </a:cubicBezTo>
                  <a:cubicBezTo>
                    <a:pt x="416822" y="455944"/>
                    <a:pt x="410939" y="455142"/>
                    <a:pt x="405925" y="453538"/>
                  </a:cubicBezTo>
                  <a:lnTo>
                    <a:pt x="393629" y="446404"/>
                  </a:lnTo>
                  <a:lnTo>
                    <a:pt x="397659" y="466110"/>
                  </a:lnTo>
                  <a:cubicBezTo>
                    <a:pt x="401622" y="474899"/>
                    <a:pt x="407566" y="482792"/>
                    <a:pt x="415491" y="489788"/>
                  </a:cubicBezTo>
                  <a:cubicBezTo>
                    <a:pt x="431341" y="503781"/>
                    <a:pt x="451535" y="510778"/>
                    <a:pt x="476073" y="510778"/>
                  </a:cubicBezTo>
                  <a:cubicBezTo>
                    <a:pt x="536652" y="510778"/>
                    <a:pt x="602131" y="470163"/>
                    <a:pt x="672508" y="388934"/>
                  </a:cubicBezTo>
                  <a:cubicBezTo>
                    <a:pt x="742885" y="307705"/>
                    <a:pt x="778073" y="231449"/>
                    <a:pt x="778073" y="160167"/>
                  </a:cubicBezTo>
                  <a:cubicBezTo>
                    <a:pt x="778073" y="123636"/>
                    <a:pt x="765542" y="93563"/>
                    <a:pt x="740480" y="69949"/>
                  </a:cubicBezTo>
                  <a:cubicBezTo>
                    <a:pt x="715418" y="46335"/>
                    <a:pt x="683106" y="34528"/>
                    <a:pt x="643542" y="34528"/>
                  </a:cubicBezTo>
                  <a:cubicBezTo>
                    <a:pt x="544323" y="34528"/>
                    <a:pt x="448675" y="84843"/>
                    <a:pt x="356597" y="185472"/>
                  </a:cubicBezTo>
                  <a:cubicBezTo>
                    <a:pt x="264519" y="286102"/>
                    <a:pt x="218480" y="390717"/>
                    <a:pt x="218480" y="499318"/>
                  </a:cubicBezTo>
                  <a:cubicBezTo>
                    <a:pt x="218480" y="548549"/>
                    <a:pt x="233993" y="586976"/>
                    <a:pt x="265021" y="614599"/>
                  </a:cubicBezTo>
                  <a:cubicBezTo>
                    <a:pt x="296048" y="642223"/>
                    <a:pt x="339378" y="656034"/>
                    <a:pt x="395008" y="656034"/>
                  </a:cubicBezTo>
                  <a:cubicBezTo>
                    <a:pt x="443712" y="656034"/>
                    <a:pt x="492438" y="643881"/>
                    <a:pt x="541185" y="619576"/>
                  </a:cubicBezTo>
                  <a:cubicBezTo>
                    <a:pt x="589933" y="595270"/>
                    <a:pt x="649991" y="552909"/>
                    <a:pt x="721361" y="492491"/>
                  </a:cubicBezTo>
                  <a:cubicBezTo>
                    <a:pt x="782293" y="390376"/>
                    <a:pt x="826399" y="319717"/>
                    <a:pt x="853678" y="280513"/>
                  </a:cubicBezTo>
                  <a:cubicBezTo>
                    <a:pt x="880672" y="241594"/>
                    <a:pt x="912753" y="202564"/>
                    <a:pt x="949923" y="163422"/>
                  </a:cubicBezTo>
                  <a:cubicBezTo>
                    <a:pt x="1024269" y="85430"/>
                    <a:pt x="1082238" y="46434"/>
                    <a:pt x="1123829" y="46434"/>
                  </a:cubicBezTo>
                  <a:cubicBezTo>
                    <a:pt x="1148119" y="46434"/>
                    <a:pt x="1160264" y="57410"/>
                    <a:pt x="1160264" y="79362"/>
                  </a:cubicBezTo>
                  <a:cubicBezTo>
                    <a:pt x="1160264" y="109791"/>
                    <a:pt x="1125682" y="165053"/>
                    <a:pt x="1056517" y="245148"/>
                  </a:cubicBezTo>
                  <a:cubicBezTo>
                    <a:pt x="987352" y="325242"/>
                    <a:pt x="921172" y="388469"/>
                    <a:pt x="857975" y="434829"/>
                  </a:cubicBezTo>
                  <a:cubicBezTo>
                    <a:pt x="809464" y="541160"/>
                    <a:pt x="758692" y="619443"/>
                    <a:pt x="705659" y="669675"/>
                  </a:cubicBezTo>
                  <a:cubicBezTo>
                    <a:pt x="652627" y="719908"/>
                    <a:pt x="584067" y="752884"/>
                    <a:pt x="499979" y="768604"/>
                  </a:cubicBezTo>
                  <a:cubicBezTo>
                    <a:pt x="647740" y="801917"/>
                    <a:pt x="736719" y="821943"/>
                    <a:pt x="766916" y="828684"/>
                  </a:cubicBezTo>
                  <a:cubicBezTo>
                    <a:pt x="797113" y="835425"/>
                    <a:pt x="825922" y="838795"/>
                    <a:pt x="853343" y="838795"/>
                  </a:cubicBezTo>
                  <a:cubicBezTo>
                    <a:pt x="872086" y="838795"/>
                    <a:pt x="890022" y="835334"/>
                    <a:pt x="907149" y="828412"/>
                  </a:cubicBezTo>
                  <a:lnTo>
                    <a:pt x="928291" y="817474"/>
                  </a:lnTo>
                  <a:lnTo>
                    <a:pt x="920948" y="810397"/>
                  </a:lnTo>
                  <a:cubicBezTo>
                    <a:pt x="902295" y="788686"/>
                    <a:pt x="892969" y="762883"/>
                    <a:pt x="892969" y="732988"/>
                  </a:cubicBezTo>
                  <a:cubicBezTo>
                    <a:pt x="892969" y="668979"/>
                    <a:pt x="932284" y="615156"/>
                    <a:pt x="1010915" y="571518"/>
                  </a:cubicBezTo>
                  <a:cubicBezTo>
                    <a:pt x="1071513" y="516340"/>
                    <a:pt x="1121026" y="488751"/>
                    <a:pt x="1159455" y="488751"/>
                  </a:cubicBezTo>
                  <a:cubicBezTo>
                    <a:pt x="1201269" y="488751"/>
                    <a:pt x="1222176" y="510592"/>
                    <a:pt x="1222176" y="554273"/>
                  </a:cubicBezTo>
                  <a:cubicBezTo>
                    <a:pt x="1222176" y="601532"/>
                    <a:pt x="1198637" y="654295"/>
                    <a:pt x="1151558" y="712561"/>
                  </a:cubicBezTo>
                  <a:cubicBezTo>
                    <a:pt x="1153108" y="711389"/>
                    <a:pt x="1157694" y="710803"/>
                    <a:pt x="1165315" y="710803"/>
                  </a:cubicBezTo>
                  <a:cubicBezTo>
                    <a:pt x="1180377" y="710803"/>
                    <a:pt x="1198762" y="703242"/>
                    <a:pt x="1220470" y="688120"/>
                  </a:cubicBezTo>
                  <a:cubicBezTo>
                    <a:pt x="1242177" y="672999"/>
                    <a:pt x="1260264" y="654273"/>
                    <a:pt x="1274731" y="631943"/>
                  </a:cubicBezTo>
                  <a:cubicBezTo>
                    <a:pt x="1281298" y="623627"/>
                    <a:pt x="1287493" y="619469"/>
                    <a:pt x="1293316" y="619469"/>
                  </a:cubicBezTo>
                  <a:lnTo>
                    <a:pt x="1294724" y="619919"/>
                  </a:lnTo>
                  <a:lnTo>
                    <a:pt x="1296460" y="617306"/>
                  </a:lnTo>
                  <a:cubicBezTo>
                    <a:pt x="1324155" y="580679"/>
                    <a:pt x="1361173" y="549281"/>
                    <a:pt x="1407514" y="523112"/>
                  </a:cubicBezTo>
                  <a:cubicBezTo>
                    <a:pt x="1447226" y="500205"/>
                    <a:pt x="1479978" y="488751"/>
                    <a:pt x="1505768" y="488751"/>
                  </a:cubicBezTo>
                  <a:cubicBezTo>
                    <a:pt x="1542926" y="488751"/>
                    <a:pt x="1561505" y="509826"/>
                    <a:pt x="1561505" y="551975"/>
                  </a:cubicBezTo>
                  <a:cubicBezTo>
                    <a:pt x="1561505" y="581158"/>
                    <a:pt x="1551482" y="610559"/>
                    <a:pt x="1531437" y="640179"/>
                  </a:cubicBezTo>
                  <a:cubicBezTo>
                    <a:pt x="1511391" y="669799"/>
                    <a:pt x="1490114" y="684609"/>
                    <a:pt x="1467603" y="684609"/>
                  </a:cubicBezTo>
                  <a:cubicBezTo>
                    <a:pt x="1442098" y="684609"/>
                    <a:pt x="1429345" y="671903"/>
                    <a:pt x="1429345" y="646490"/>
                  </a:cubicBezTo>
                  <a:cubicBezTo>
                    <a:pt x="1429345" y="620948"/>
                    <a:pt x="1449437" y="598382"/>
                    <a:pt x="1489621" y="578792"/>
                  </a:cubicBezTo>
                  <a:cubicBezTo>
                    <a:pt x="1512937" y="567333"/>
                    <a:pt x="1524595" y="553002"/>
                    <a:pt x="1524595" y="535800"/>
                  </a:cubicBezTo>
                  <a:cubicBezTo>
                    <a:pt x="1524595" y="526262"/>
                    <a:pt x="1519023" y="521493"/>
                    <a:pt x="1507880" y="521493"/>
                  </a:cubicBezTo>
                  <a:cubicBezTo>
                    <a:pt x="1479826" y="521493"/>
                    <a:pt x="1443253" y="552182"/>
                    <a:pt x="1398161" y="613558"/>
                  </a:cubicBezTo>
                  <a:cubicBezTo>
                    <a:pt x="1353069" y="674934"/>
                    <a:pt x="1330523" y="726185"/>
                    <a:pt x="1330523" y="767311"/>
                  </a:cubicBezTo>
                  <a:cubicBezTo>
                    <a:pt x="1330523" y="795917"/>
                    <a:pt x="1343474" y="810220"/>
                    <a:pt x="1369377" y="810220"/>
                  </a:cubicBezTo>
                  <a:cubicBezTo>
                    <a:pt x="1419185" y="810220"/>
                    <a:pt x="1489301" y="750667"/>
                    <a:pt x="1579727" y="631561"/>
                  </a:cubicBezTo>
                  <a:cubicBezTo>
                    <a:pt x="1586275" y="623518"/>
                    <a:pt x="1593078" y="619497"/>
                    <a:pt x="1600135" y="619497"/>
                  </a:cubicBezTo>
                  <a:lnTo>
                    <a:pt x="1603939" y="621579"/>
                  </a:lnTo>
                  <a:lnTo>
                    <a:pt x="1624707" y="599628"/>
                  </a:lnTo>
                  <a:cubicBezTo>
                    <a:pt x="1651893" y="574203"/>
                    <a:pt x="1687234" y="550087"/>
                    <a:pt x="1730732" y="527279"/>
                  </a:cubicBezTo>
                  <a:cubicBezTo>
                    <a:pt x="1772552" y="501594"/>
                    <a:pt x="1808652" y="488751"/>
                    <a:pt x="1839032" y="488751"/>
                  </a:cubicBezTo>
                  <a:cubicBezTo>
                    <a:pt x="1863384" y="488751"/>
                    <a:pt x="1878604" y="497568"/>
                    <a:pt x="1884692" y="515200"/>
                  </a:cubicBezTo>
                  <a:lnTo>
                    <a:pt x="1886928" y="530310"/>
                  </a:lnTo>
                  <a:lnTo>
                    <a:pt x="1894098" y="493514"/>
                  </a:lnTo>
                  <a:cubicBezTo>
                    <a:pt x="1910717" y="496236"/>
                    <a:pt x="1923135" y="497597"/>
                    <a:pt x="1931352" y="497597"/>
                  </a:cubicBezTo>
                  <a:cubicBezTo>
                    <a:pt x="1941274" y="497597"/>
                    <a:pt x="1959080" y="496236"/>
                    <a:pt x="1984772" y="493514"/>
                  </a:cubicBezTo>
                  <a:lnTo>
                    <a:pt x="1869765" y="688218"/>
                  </a:lnTo>
                  <a:cubicBezTo>
                    <a:pt x="1842058" y="742063"/>
                    <a:pt x="1828205" y="777562"/>
                    <a:pt x="1828205" y="794714"/>
                  </a:cubicBezTo>
                  <a:cubicBezTo>
                    <a:pt x="1828205" y="805051"/>
                    <a:pt x="1831615" y="810220"/>
                    <a:pt x="1838437" y="810220"/>
                  </a:cubicBezTo>
                  <a:cubicBezTo>
                    <a:pt x="1850529" y="810220"/>
                    <a:pt x="1873086" y="793038"/>
                    <a:pt x="1906107" y="758674"/>
                  </a:cubicBezTo>
                  <a:cubicBezTo>
                    <a:pt x="1939128" y="724311"/>
                    <a:pt x="1972825" y="681806"/>
                    <a:pt x="2007198" y="631161"/>
                  </a:cubicBezTo>
                  <a:cubicBezTo>
                    <a:pt x="2009530" y="627273"/>
                    <a:pt x="2012076" y="624357"/>
                    <a:pt x="2014837" y="622413"/>
                  </a:cubicBezTo>
                  <a:lnTo>
                    <a:pt x="2023656" y="619532"/>
                  </a:lnTo>
                  <a:lnTo>
                    <a:pt x="2026323" y="614982"/>
                  </a:lnTo>
                  <a:cubicBezTo>
                    <a:pt x="2041405" y="589387"/>
                    <a:pt x="2059872" y="558417"/>
                    <a:pt x="2081724" y="522070"/>
                  </a:cubicBezTo>
                  <a:cubicBezTo>
                    <a:pt x="2151313" y="406263"/>
                    <a:pt x="2212066" y="302685"/>
                    <a:pt x="2263983" y="211336"/>
                  </a:cubicBezTo>
                  <a:cubicBezTo>
                    <a:pt x="2280335" y="214449"/>
                    <a:pt x="2292663" y="216005"/>
                    <a:pt x="2300966" y="216005"/>
                  </a:cubicBezTo>
                  <a:cubicBezTo>
                    <a:pt x="2314609" y="216005"/>
                    <a:pt x="2332440" y="213670"/>
                    <a:pt x="2354461" y="209001"/>
                  </a:cubicBezTo>
                  <a:cubicBezTo>
                    <a:pt x="2190762" y="491359"/>
                    <a:pt x="2095466" y="656341"/>
                    <a:pt x="2068571" y="703947"/>
                  </a:cubicBezTo>
                  <a:cubicBezTo>
                    <a:pt x="2041677" y="751554"/>
                    <a:pt x="2028230" y="782191"/>
                    <a:pt x="2028230" y="795858"/>
                  </a:cubicBezTo>
                  <a:cubicBezTo>
                    <a:pt x="2028230" y="805433"/>
                    <a:pt x="2031445" y="810220"/>
                    <a:pt x="2037875" y="810220"/>
                  </a:cubicBezTo>
                  <a:cubicBezTo>
                    <a:pt x="2066388" y="810220"/>
                    <a:pt x="2122726" y="750627"/>
                    <a:pt x="2206888" y="631440"/>
                  </a:cubicBezTo>
                  <a:cubicBezTo>
                    <a:pt x="2210863" y="623478"/>
                    <a:pt x="2217170" y="619497"/>
                    <a:pt x="2225808" y="619497"/>
                  </a:cubicBezTo>
                  <a:cubicBezTo>
                    <a:pt x="2234750" y="621704"/>
                    <a:pt x="2239221" y="626839"/>
                    <a:pt x="2239221" y="634900"/>
                  </a:cubicBezTo>
                  <a:cubicBezTo>
                    <a:pt x="2239221" y="640469"/>
                    <a:pt x="2236149" y="646326"/>
                    <a:pt x="2230003" y="652471"/>
                  </a:cubicBezTo>
                  <a:lnTo>
                    <a:pt x="2205763" y="685753"/>
                  </a:lnTo>
                  <a:cubicBezTo>
                    <a:pt x="2129916" y="790559"/>
                    <a:pt x="2072335" y="842962"/>
                    <a:pt x="2033020" y="842962"/>
                  </a:cubicBezTo>
                  <a:cubicBezTo>
                    <a:pt x="2012525" y="842962"/>
                    <a:pt x="1995887" y="835405"/>
                    <a:pt x="1983107" y="820289"/>
                  </a:cubicBezTo>
                  <a:cubicBezTo>
                    <a:pt x="1970326" y="805174"/>
                    <a:pt x="1963936" y="786380"/>
                    <a:pt x="1963936" y="763907"/>
                  </a:cubicBezTo>
                  <a:lnTo>
                    <a:pt x="1966887" y="737509"/>
                  </a:lnTo>
                  <a:lnTo>
                    <a:pt x="1954039" y="752903"/>
                  </a:lnTo>
                  <a:cubicBezTo>
                    <a:pt x="1904163" y="812942"/>
                    <a:pt x="1863992" y="842962"/>
                    <a:pt x="1833525" y="842962"/>
                  </a:cubicBezTo>
                  <a:cubicBezTo>
                    <a:pt x="1811852" y="842962"/>
                    <a:pt x="1794335" y="835014"/>
                    <a:pt x="1780975" y="819117"/>
                  </a:cubicBezTo>
                  <a:cubicBezTo>
                    <a:pt x="1767615" y="803220"/>
                    <a:pt x="1760934" y="783657"/>
                    <a:pt x="1760934" y="760428"/>
                  </a:cubicBezTo>
                  <a:lnTo>
                    <a:pt x="1765073" y="732604"/>
                  </a:lnTo>
                  <a:lnTo>
                    <a:pt x="1761360" y="739906"/>
                  </a:lnTo>
                  <a:cubicBezTo>
                    <a:pt x="1743356" y="772831"/>
                    <a:pt x="1726043" y="796960"/>
                    <a:pt x="1709421" y="812294"/>
                  </a:cubicBezTo>
                  <a:cubicBezTo>
                    <a:pt x="1687258" y="832740"/>
                    <a:pt x="1664705" y="842962"/>
                    <a:pt x="1641760" y="842962"/>
                  </a:cubicBezTo>
                  <a:cubicBezTo>
                    <a:pt x="1617123" y="842962"/>
                    <a:pt x="1596794" y="832856"/>
                    <a:pt x="1580773" y="812643"/>
                  </a:cubicBezTo>
                  <a:cubicBezTo>
                    <a:pt x="1564753" y="792430"/>
                    <a:pt x="1556742" y="767435"/>
                    <a:pt x="1556742" y="737657"/>
                  </a:cubicBezTo>
                  <a:cubicBezTo>
                    <a:pt x="1556742" y="727728"/>
                    <a:pt x="1557648" y="717945"/>
                    <a:pt x="1559461" y="708307"/>
                  </a:cubicBezTo>
                  <a:lnTo>
                    <a:pt x="1560453" y="704842"/>
                  </a:lnTo>
                  <a:lnTo>
                    <a:pt x="1548036" y="718910"/>
                  </a:lnTo>
                  <a:cubicBezTo>
                    <a:pt x="1541797" y="725900"/>
                    <a:pt x="1535112" y="733319"/>
                    <a:pt x="1527981" y="741164"/>
                  </a:cubicBezTo>
                  <a:cubicBezTo>
                    <a:pt x="1465827" y="809029"/>
                    <a:pt x="1411827" y="842962"/>
                    <a:pt x="1365982" y="842962"/>
                  </a:cubicBezTo>
                  <a:cubicBezTo>
                    <a:pt x="1335255" y="842962"/>
                    <a:pt x="1309063" y="831368"/>
                    <a:pt x="1287405" y="808178"/>
                  </a:cubicBezTo>
                  <a:cubicBezTo>
                    <a:pt x="1265748" y="784989"/>
                    <a:pt x="1254919" y="757395"/>
                    <a:pt x="1254919" y="725397"/>
                  </a:cubicBezTo>
                  <a:cubicBezTo>
                    <a:pt x="1254919" y="716539"/>
                    <a:pt x="1255784" y="707643"/>
                    <a:pt x="1257515" y="698710"/>
                  </a:cubicBezTo>
                  <a:lnTo>
                    <a:pt x="1258185" y="696394"/>
                  </a:lnTo>
                  <a:lnTo>
                    <a:pt x="1242980" y="709850"/>
                  </a:lnTo>
                  <a:cubicBezTo>
                    <a:pt x="1216363" y="730329"/>
                    <a:pt x="1190890" y="740568"/>
                    <a:pt x="1166561" y="740568"/>
                  </a:cubicBezTo>
                  <a:cubicBezTo>
                    <a:pt x="1152379" y="740568"/>
                    <a:pt x="1143028" y="738234"/>
                    <a:pt x="1138507" y="733564"/>
                  </a:cubicBezTo>
                  <a:cubicBezTo>
                    <a:pt x="1088799" y="806496"/>
                    <a:pt x="1039155" y="842962"/>
                    <a:pt x="989577" y="842962"/>
                  </a:cubicBezTo>
                  <a:cubicBezTo>
                    <a:pt x="982802" y="842962"/>
                    <a:pt x="976291" y="842284"/>
                    <a:pt x="970044" y="840927"/>
                  </a:cubicBezTo>
                  <a:lnTo>
                    <a:pt x="960751" y="837766"/>
                  </a:lnTo>
                  <a:lnTo>
                    <a:pt x="949077" y="847697"/>
                  </a:lnTo>
                  <a:cubicBezTo>
                    <a:pt x="908949" y="875100"/>
                    <a:pt x="851170" y="888801"/>
                    <a:pt x="775739" y="888801"/>
                  </a:cubicBezTo>
                  <a:cubicBezTo>
                    <a:pt x="721435" y="888801"/>
                    <a:pt x="669360" y="883698"/>
                    <a:pt x="619516" y="873491"/>
                  </a:cubicBezTo>
                  <a:cubicBezTo>
                    <a:pt x="569671" y="863284"/>
                    <a:pt x="494894" y="842122"/>
                    <a:pt x="395185" y="810006"/>
                  </a:cubicBezTo>
                  <a:cubicBezTo>
                    <a:pt x="331617" y="822849"/>
                    <a:pt x="264933" y="829270"/>
                    <a:pt x="195132" y="829270"/>
                  </a:cubicBezTo>
                  <a:cubicBezTo>
                    <a:pt x="65044" y="829270"/>
                    <a:pt x="0" y="806661"/>
                    <a:pt x="0" y="761442"/>
                  </a:cubicBezTo>
                  <a:cubicBezTo>
                    <a:pt x="0" y="718554"/>
                    <a:pt x="50651" y="697111"/>
                    <a:pt x="151953" y="697111"/>
                  </a:cubicBezTo>
                  <a:cubicBezTo>
                    <a:pt x="224954" y="697111"/>
                    <a:pt x="332612" y="715711"/>
                    <a:pt x="474929" y="752912"/>
                  </a:cubicBezTo>
                  <a:cubicBezTo>
                    <a:pt x="513972" y="737341"/>
                    <a:pt x="549625" y="713618"/>
                    <a:pt x="581890" y="681744"/>
                  </a:cubicBezTo>
                  <a:cubicBezTo>
                    <a:pt x="614155" y="649870"/>
                    <a:pt x="654847" y="602124"/>
                    <a:pt x="703966" y="538506"/>
                  </a:cubicBezTo>
                  <a:cubicBezTo>
                    <a:pt x="599297" y="639877"/>
                    <a:pt x="494906" y="690562"/>
                    <a:pt x="390795" y="690562"/>
                  </a:cubicBezTo>
                  <a:cubicBezTo>
                    <a:pt x="318855" y="690562"/>
                    <a:pt x="261435" y="669208"/>
                    <a:pt x="218535" y="626501"/>
                  </a:cubicBezTo>
                  <a:cubicBezTo>
                    <a:pt x="175636" y="583794"/>
                    <a:pt x="154186" y="526253"/>
                    <a:pt x="154186" y="453879"/>
                  </a:cubicBezTo>
                  <a:cubicBezTo>
                    <a:pt x="154186" y="344924"/>
                    <a:pt x="205280" y="242039"/>
                    <a:pt x="307469" y="145223"/>
                  </a:cubicBezTo>
                  <a:cubicBezTo>
                    <a:pt x="409659" y="48408"/>
                    <a:pt x="518024" y="0"/>
                    <a:pt x="6325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4012533-09CD-4823-81FA-2B187D83FE89}"/>
                </a:ext>
              </a:extLst>
            </p:cNvPr>
            <p:cNvSpPr/>
            <p:nvPr/>
          </p:nvSpPr>
          <p:spPr>
            <a:xfrm>
              <a:off x="4637950" y="3364792"/>
              <a:ext cx="795226" cy="316010"/>
            </a:xfrm>
            <a:custGeom>
              <a:avLst/>
              <a:gdLst/>
              <a:ahLst/>
              <a:cxnLst/>
              <a:rect l="l" t="t" r="r" b="b"/>
              <a:pathLst>
                <a:path w="1782026" h="708148">
                  <a:moveTo>
                    <a:pt x="1512310" y="429965"/>
                  </a:moveTo>
                  <a:cubicBezTo>
                    <a:pt x="1486443" y="429965"/>
                    <a:pt x="1450448" y="458036"/>
                    <a:pt x="1404326" y="514179"/>
                  </a:cubicBezTo>
                  <a:cubicBezTo>
                    <a:pt x="1358203" y="570322"/>
                    <a:pt x="1335141" y="615135"/>
                    <a:pt x="1335141" y="648617"/>
                  </a:cubicBezTo>
                  <a:cubicBezTo>
                    <a:pt x="1335141" y="663754"/>
                    <a:pt x="1340592" y="671322"/>
                    <a:pt x="1351494" y="671322"/>
                  </a:cubicBezTo>
                  <a:cubicBezTo>
                    <a:pt x="1374028" y="671322"/>
                    <a:pt x="1415951" y="627604"/>
                    <a:pt x="1477265" y="540169"/>
                  </a:cubicBezTo>
                  <a:cubicBezTo>
                    <a:pt x="1509913" y="493069"/>
                    <a:pt x="1526237" y="461627"/>
                    <a:pt x="1526237" y="445843"/>
                  </a:cubicBezTo>
                  <a:cubicBezTo>
                    <a:pt x="1526237" y="435257"/>
                    <a:pt x="1521595" y="429965"/>
                    <a:pt x="1512310" y="429965"/>
                  </a:cubicBezTo>
                  <a:close/>
                  <a:moveTo>
                    <a:pt x="1207261" y="428969"/>
                  </a:moveTo>
                  <a:cubicBezTo>
                    <a:pt x="1181234" y="428969"/>
                    <a:pt x="1147740" y="456123"/>
                    <a:pt x="1106780" y="510431"/>
                  </a:cubicBezTo>
                  <a:cubicBezTo>
                    <a:pt x="1065820" y="564739"/>
                    <a:pt x="1045340" y="610145"/>
                    <a:pt x="1045340" y="646650"/>
                  </a:cubicBezTo>
                  <a:cubicBezTo>
                    <a:pt x="1045340" y="662434"/>
                    <a:pt x="1052600" y="670327"/>
                    <a:pt x="1067120" y="670327"/>
                  </a:cubicBezTo>
                  <a:cubicBezTo>
                    <a:pt x="1098902" y="670327"/>
                    <a:pt x="1133996" y="645019"/>
                    <a:pt x="1172403" y="594405"/>
                  </a:cubicBezTo>
                  <a:cubicBezTo>
                    <a:pt x="1162963" y="586152"/>
                    <a:pt x="1158243" y="575132"/>
                    <a:pt x="1158243" y="561343"/>
                  </a:cubicBezTo>
                  <a:cubicBezTo>
                    <a:pt x="1158243" y="543137"/>
                    <a:pt x="1165409" y="524498"/>
                    <a:pt x="1179739" y="505424"/>
                  </a:cubicBezTo>
                  <a:cubicBezTo>
                    <a:pt x="1194070" y="486350"/>
                    <a:pt x="1208941" y="476813"/>
                    <a:pt x="1224352" y="476813"/>
                  </a:cubicBezTo>
                  <a:lnTo>
                    <a:pt x="1235226" y="479217"/>
                  </a:lnTo>
                  <a:lnTo>
                    <a:pt x="1234023" y="474825"/>
                  </a:lnTo>
                  <a:cubicBezTo>
                    <a:pt x="1233309" y="470147"/>
                    <a:pt x="1232952" y="464706"/>
                    <a:pt x="1232952" y="458501"/>
                  </a:cubicBezTo>
                  <a:cubicBezTo>
                    <a:pt x="1232952" y="438813"/>
                    <a:pt x="1224389" y="428969"/>
                    <a:pt x="1207261" y="428969"/>
                  </a:cubicBezTo>
                  <a:close/>
                  <a:moveTo>
                    <a:pt x="902461" y="428969"/>
                  </a:moveTo>
                  <a:cubicBezTo>
                    <a:pt x="876433" y="428969"/>
                    <a:pt x="842940" y="456123"/>
                    <a:pt x="801980" y="510431"/>
                  </a:cubicBezTo>
                  <a:cubicBezTo>
                    <a:pt x="761020" y="564739"/>
                    <a:pt x="740540" y="610145"/>
                    <a:pt x="740540" y="646650"/>
                  </a:cubicBezTo>
                  <a:cubicBezTo>
                    <a:pt x="740540" y="662434"/>
                    <a:pt x="747800" y="670327"/>
                    <a:pt x="762320" y="670327"/>
                  </a:cubicBezTo>
                  <a:cubicBezTo>
                    <a:pt x="794102" y="670327"/>
                    <a:pt x="829196" y="645019"/>
                    <a:pt x="867603" y="594405"/>
                  </a:cubicBezTo>
                  <a:cubicBezTo>
                    <a:pt x="858163" y="586152"/>
                    <a:pt x="853443" y="575132"/>
                    <a:pt x="853443" y="561343"/>
                  </a:cubicBezTo>
                  <a:cubicBezTo>
                    <a:pt x="853443" y="543137"/>
                    <a:pt x="860609" y="524498"/>
                    <a:pt x="874939" y="505424"/>
                  </a:cubicBezTo>
                  <a:cubicBezTo>
                    <a:pt x="889270" y="486350"/>
                    <a:pt x="904141" y="476813"/>
                    <a:pt x="919552" y="476813"/>
                  </a:cubicBezTo>
                  <a:lnTo>
                    <a:pt x="930426" y="479217"/>
                  </a:lnTo>
                  <a:lnTo>
                    <a:pt x="929223" y="474825"/>
                  </a:lnTo>
                  <a:cubicBezTo>
                    <a:pt x="928509" y="470147"/>
                    <a:pt x="928152" y="464706"/>
                    <a:pt x="928152" y="458501"/>
                  </a:cubicBezTo>
                  <a:cubicBezTo>
                    <a:pt x="928152" y="438813"/>
                    <a:pt x="919589" y="428969"/>
                    <a:pt x="902461" y="428969"/>
                  </a:cubicBezTo>
                  <a:close/>
                  <a:moveTo>
                    <a:pt x="716086" y="361523"/>
                  </a:moveTo>
                  <a:cubicBezTo>
                    <a:pt x="703680" y="361523"/>
                    <a:pt x="692200" y="369842"/>
                    <a:pt x="681645" y="386480"/>
                  </a:cubicBezTo>
                  <a:lnTo>
                    <a:pt x="674438" y="400133"/>
                  </a:lnTo>
                  <a:lnTo>
                    <a:pt x="695028" y="398329"/>
                  </a:lnTo>
                  <a:cubicBezTo>
                    <a:pt x="702322" y="396880"/>
                    <a:pt x="708645" y="394707"/>
                    <a:pt x="713994" y="391809"/>
                  </a:cubicBezTo>
                  <a:cubicBezTo>
                    <a:pt x="724694" y="386014"/>
                    <a:pt x="730043" y="379576"/>
                    <a:pt x="730043" y="372495"/>
                  </a:cubicBezTo>
                  <a:cubicBezTo>
                    <a:pt x="730043" y="365180"/>
                    <a:pt x="725391" y="361523"/>
                    <a:pt x="716086" y="361523"/>
                  </a:cubicBezTo>
                  <a:close/>
                  <a:moveTo>
                    <a:pt x="1704852" y="170746"/>
                  </a:moveTo>
                  <a:cubicBezTo>
                    <a:pt x="1719569" y="174002"/>
                    <a:pt x="1731686" y="175630"/>
                    <a:pt x="1741203" y="175630"/>
                  </a:cubicBezTo>
                  <a:cubicBezTo>
                    <a:pt x="1744702" y="175630"/>
                    <a:pt x="1758310" y="174979"/>
                    <a:pt x="1782026" y="173678"/>
                  </a:cubicBezTo>
                  <a:cubicBezTo>
                    <a:pt x="1658926" y="378122"/>
                    <a:pt x="1581620" y="507074"/>
                    <a:pt x="1550108" y="560534"/>
                  </a:cubicBezTo>
                  <a:cubicBezTo>
                    <a:pt x="1518933" y="613829"/>
                    <a:pt x="1503345" y="646756"/>
                    <a:pt x="1503345" y="659316"/>
                  </a:cubicBezTo>
                  <a:cubicBezTo>
                    <a:pt x="1503345" y="667320"/>
                    <a:pt x="1506520" y="671322"/>
                    <a:pt x="1512870" y="671322"/>
                  </a:cubicBezTo>
                  <a:cubicBezTo>
                    <a:pt x="1538934" y="671322"/>
                    <a:pt x="1586545" y="621018"/>
                    <a:pt x="1655702" y="520411"/>
                  </a:cubicBezTo>
                  <a:cubicBezTo>
                    <a:pt x="1659108" y="514730"/>
                    <a:pt x="1663478" y="511889"/>
                    <a:pt x="1668812" y="511889"/>
                  </a:cubicBezTo>
                  <a:cubicBezTo>
                    <a:pt x="1677733" y="511889"/>
                    <a:pt x="1682194" y="516620"/>
                    <a:pt x="1682194" y="526080"/>
                  </a:cubicBezTo>
                  <a:cubicBezTo>
                    <a:pt x="1681173" y="529133"/>
                    <a:pt x="1679203" y="532767"/>
                    <a:pt x="1676284" y="536981"/>
                  </a:cubicBezTo>
                  <a:lnTo>
                    <a:pt x="1654209" y="567275"/>
                  </a:lnTo>
                  <a:cubicBezTo>
                    <a:pt x="1590801" y="654887"/>
                    <a:pt x="1542659" y="698692"/>
                    <a:pt x="1509783" y="698692"/>
                  </a:cubicBezTo>
                  <a:cubicBezTo>
                    <a:pt x="1491666" y="698692"/>
                    <a:pt x="1477023" y="692048"/>
                    <a:pt x="1465855" y="678759"/>
                  </a:cubicBezTo>
                  <a:cubicBezTo>
                    <a:pt x="1454686" y="665471"/>
                    <a:pt x="1449102" y="648793"/>
                    <a:pt x="1449102" y="628727"/>
                  </a:cubicBezTo>
                  <a:cubicBezTo>
                    <a:pt x="1449102" y="609485"/>
                    <a:pt x="1454936" y="592471"/>
                    <a:pt x="1466605" y="577687"/>
                  </a:cubicBezTo>
                  <a:cubicBezTo>
                    <a:pt x="1419894" y="658357"/>
                    <a:pt x="1380847" y="698692"/>
                    <a:pt x="1349464" y="698692"/>
                  </a:cubicBezTo>
                  <a:cubicBezTo>
                    <a:pt x="1328874" y="698692"/>
                    <a:pt x="1311884" y="690244"/>
                    <a:pt x="1298495" y="673348"/>
                  </a:cubicBezTo>
                  <a:cubicBezTo>
                    <a:pt x="1285105" y="656451"/>
                    <a:pt x="1278410" y="635556"/>
                    <a:pt x="1278410" y="610664"/>
                  </a:cubicBezTo>
                  <a:lnTo>
                    <a:pt x="1282647" y="583493"/>
                  </a:lnTo>
                  <a:lnTo>
                    <a:pt x="1278211" y="587419"/>
                  </a:lnTo>
                  <a:cubicBezTo>
                    <a:pt x="1255961" y="604538"/>
                    <a:pt x="1234667" y="613098"/>
                    <a:pt x="1214329" y="613098"/>
                  </a:cubicBezTo>
                  <a:cubicBezTo>
                    <a:pt x="1202474" y="613098"/>
                    <a:pt x="1194657" y="611146"/>
                    <a:pt x="1190878" y="607243"/>
                  </a:cubicBezTo>
                  <a:cubicBezTo>
                    <a:pt x="1149325" y="668209"/>
                    <a:pt x="1107826" y="698692"/>
                    <a:pt x="1066381" y="698692"/>
                  </a:cubicBezTo>
                  <a:cubicBezTo>
                    <a:pt x="1043728" y="698692"/>
                    <a:pt x="1024605" y="689618"/>
                    <a:pt x="1009012" y="671470"/>
                  </a:cubicBezTo>
                  <a:cubicBezTo>
                    <a:pt x="993419" y="653321"/>
                    <a:pt x="985623" y="631752"/>
                    <a:pt x="985623" y="606760"/>
                  </a:cubicBezTo>
                  <a:lnTo>
                    <a:pt x="991239" y="571642"/>
                  </a:lnTo>
                  <a:lnTo>
                    <a:pt x="973411" y="587419"/>
                  </a:lnTo>
                  <a:cubicBezTo>
                    <a:pt x="951160" y="604538"/>
                    <a:pt x="929867" y="613098"/>
                    <a:pt x="909529" y="613098"/>
                  </a:cubicBezTo>
                  <a:cubicBezTo>
                    <a:pt x="897674" y="613098"/>
                    <a:pt x="889857" y="611146"/>
                    <a:pt x="886078" y="607243"/>
                  </a:cubicBezTo>
                  <a:cubicBezTo>
                    <a:pt x="844525" y="668209"/>
                    <a:pt x="803026" y="698692"/>
                    <a:pt x="761581" y="698692"/>
                  </a:cubicBezTo>
                  <a:cubicBezTo>
                    <a:pt x="738928" y="698692"/>
                    <a:pt x="719805" y="689618"/>
                    <a:pt x="704212" y="671470"/>
                  </a:cubicBezTo>
                  <a:cubicBezTo>
                    <a:pt x="688620" y="653321"/>
                    <a:pt x="680823" y="631752"/>
                    <a:pt x="680823" y="606760"/>
                  </a:cubicBezTo>
                  <a:cubicBezTo>
                    <a:pt x="680823" y="553253"/>
                    <a:pt x="713688" y="508261"/>
                    <a:pt x="779419" y="471782"/>
                  </a:cubicBezTo>
                  <a:cubicBezTo>
                    <a:pt x="830075" y="425657"/>
                    <a:pt x="871465" y="402594"/>
                    <a:pt x="903589" y="402594"/>
                  </a:cubicBezTo>
                  <a:cubicBezTo>
                    <a:pt x="938543" y="402594"/>
                    <a:pt x="956020" y="420852"/>
                    <a:pt x="956020" y="457366"/>
                  </a:cubicBezTo>
                  <a:cubicBezTo>
                    <a:pt x="956020" y="496872"/>
                    <a:pt x="936343" y="540978"/>
                    <a:pt x="896987" y="589685"/>
                  </a:cubicBezTo>
                  <a:cubicBezTo>
                    <a:pt x="898283" y="588705"/>
                    <a:pt x="902117" y="588215"/>
                    <a:pt x="908487" y="588215"/>
                  </a:cubicBezTo>
                  <a:cubicBezTo>
                    <a:pt x="921079" y="588215"/>
                    <a:pt x="936448" y="581895"/>
                    <a:pt x="954593" y="569254"/>
                  </a:cubicBezTo>
                  <a:cubicBezTo>
                    <a:pt x="972739" y="556614"/>
                    <a:pt x="987859" y="540960"/>
                    <a:pt x="999953" y="522293"/>
                  </a:cubicBezTo>
                  <a:cubicBezTo>
                    <a:pt x="1005443" y="515342"/>
                    <a:pt x="1010621" y="511866"/>
                    <a:pt x="1015489" y="511866"/>
                  </a:cubicBezTo>
                  <a:cubicBezTo>
                    <a:pt x="1019623" y="511866"/>
                    <a:pt x="1022723" y="512858"/>
                    <a:pt x="1024790" y="514842"/>
                  </a:cubicBezTo>
                  <a:lnTo>
                    <a:pt x="1025528" y="516967"/>
                  </a:lnTo>
                  <a:lnTo>
                    <a:pt x="1041083" y="500737"/>
                  </a:lnTo>
                  <a:cubicBezTo>
                    <a:pt x="1053408" y="490554"/>
                    <a:pt x="1067786" y="480902"/>
                    <a:pt x="1084219" y="471782"/>
                  </a:cubicBezTo>
                  <a:cubicBezTo>
                    <a:pt x="1134875" y="425657"/>
                    <a:pt x="1176265" y="402594"/>
                    <a:pt x="1208389" y="402594"/>
                  </a:cubicBezTo>
                  <a:cubicBezTo>
                    <a:pt x="1243343" y="402594"/>
                    <a:pt x="1260820" y="420852"/>
                    <a:pt x="1260820" y="457366"/>
                  </a:cubicBezTo>
                  <a:cubicBezTo>
                    <a:pt x="1260820" y="496872"/>
                    <a:pt x="1241143" y="540978"/>
                    <a:pt x="1201787" y="589685"/>
                  </a:cubicBezTo>
                  <a:cubicBezTo>
                    <a:pt x="1203083" y="588705"/>
                    <a:pt x="1206917" y="588215"/>
                    <a:pt x="1213287" y="588215"/>
                  </a:cubicBezTo>
                  <a:cubicBezTo>
                    <a:pt x="1225879" y="588215"/>
                    <a:pt x="1241248" y="581895"/>
                    <a:pt x="1259393" y="569254"/>
                  </a:cubicBezTo>
                  <a:cubicBezTo>
                    <a:pt x="1277539" y="556614"/>
                    <a:pt x="1292659" y="540960"/>
                    <a:pt x="1304753" y="522293"/>
                  </a:cubicBezTo>
                  <a:cubicBezTo>
                    <a:pt x="1307498" y="518817"/>
                    <a:pt x="1310165" y="516211"/>
                    <a:pt x="1312754" y="514473"/>
                  </a:cubicBezTo>
                  <a:lnTo>
                    <a:pt x="1319303" y="512207"/>
                  </a:lnTo>
                  <a:lnTo>
                    <a:pt x="1337146" y="491740"/>
                  </a:lnTo>
                  <a:cubicBezTo>
                    <a:pt x="1350199" y="479631"/>
                    <a:pt x="1365426" y="467891"/>
                    <a:pt x="1382830" y="456519"/>
                  </a:cubicBezTo>
                  <a:cubicBezTo>
                    <a:pt x="1437617" y="420569"/>
                    <a:pt x="1481138" y="402594"/>
                    <a:pt x="1513391" y="402594"/>
                  </a:cubicBezTo>
                  <a:cubicBezTo>
                    <a:pt x="1540534" y="402594"/>
                    <a:pt x="1554105" y="415670"/>
                    <a:pt x="1554105" y="441823"/>
                  </a:cubicBezTo>
                  <a:lnTo>
                    <a:pt x="1552848" y="449743"/>
                  </a:lnTo>
                  <a:close/>
                  <a:moveTo>
                    <a:pt x="473687" y="95960"/>
                  </a:moveTo>
                  <a:cubicBezTo>
                    <a:pt x="406023" y="105089"/>
                    <a:pt x="340432" y="139718"/>
                    <a:pt x="276915" y="199847"/>
                  </a:cubicBezTo>
                  <a:cubicBezTo>
                    <a:pt x="213398" y="259976"/>
                    <a:pt x="181640" y="319177"/>
                    <a:pt x="181640" y="377448"/>
                  </a:cubicBezTo>
                  <a:cubicBezTo>
                    <a:pt x="181640" y="397773"/>
                    <a:pt x="187920" y="414842"/>
                    <a:pt x="200480" y="428654"/>
                  </a:cubicBezTo>
                  <a:cubicBezTo>
                    <a:pt x="213040" y="442467"/>
                    <a:pt x="228486" y="449373"/>
                    <a:pt x="246815" y="449373"/>
                  </a:cubicBezTo>
                  <a:cubicBezTo>
                    <a:pt x="300234" y="449373"/>
                    <a:pt x="353403" y="416574"/>
                    <a:pt x="406322" y="350975"/>
                  </a:cubicBezTo>
                  <a:cubicBezTo>
                    <a:pt x="459241" y="285377"/>
                    <a:pt x="485700" y="218984"/>
                    <a:pt x="485700" y="151797"/>
                  </a:cubicBezTo>
                  <a:cubicBezTo>
                    <a:pt x="485700" y="131653"/>
                    <a:pt x="481696" y="113040"/>
                    <a:pt x="473687" y="95960"/>
                  </a:cubicBezTo>
                  <a:close/>
                  <a:moveTo>
                    <a:pt x="1072710" y="82111"/>
                  </a:moveTo>
                  <a:cubicBezTo>
                    <a:pt x="1003486" y="82111"/>
                    <a:pt x="941980" y="90154"/>
                    <a:pt x="888193" y="106239"/>
                  </a:cubicBezTo>
                  <a:lnTo>
                    <a:pt x="945344" y="114046"/>
                  </a:lnTo>
                  <a:cubicBezTo>
                    <a:pt x="999054" y="126596"/>
                    <a:pt x="1048497" y="132871"/>
                    <a:pt x="1093673" y="132871"/>
                  </a:cubicBezTo>
                  <a:cubicBezTo>
                    <a:pt x="1115912" y="132871"/>
                    <a:pt x="1134435" y="129993"/>
                    <a:pt x="1149242" y="124236"/>
                  </a:cubicBezTo>
                  <a:cubicBezTo>
                    <a:pt x="1164050" y="118480"/>
                    <a:pt x="1171454" y="113466"/>
                    <a:pt x="1171454" y="109194"/>
                  </a:cubicBezTo>
                  <a:cubicBezTo>
                    <a:pt x="1171454" y="103917"/>
                    <a:pt x="1162153" y="98084"/>
                    <a:pt x="1143551" y="91695"/>
                  </a:cubicBezTo>
                  <a:cubicBezTo>
                    <a:pt x="1124949" y="85306"/>
                    <a:pt x="1101335" y="82111"/>
                    <a:pt x="1072710" y="82111"/>
                  </a:cubicBezTo>
                  <a:close/>
                  <a:moveTo>
                    <a:pt x="355520" y="0"/>
                  </a:moveTo>
                  <a:cubicBezTo>
                    <a:pt x="419130" y="0"/>
                    <a:pt x="464097" y="20313"/>
                    <a:pt x="490420" y="60938"/>
                  </a:cubicBezTo>
                  <a:cubicBezTo>
                    <a:pt x="520911" y="52162"/>
                    <a:pt x="559497" y="47774"/>
                    <a:pt x="606177" y="47774"/>
                  </a:cubicBezTo>
                  <a:cubicBezTo>
                    <a:pt x="635196" y="47774"/>
                    <a:pt x="662556" y="50177"/>
                    <a:pt x="688257" y="54982"/>
                  </a:cubicBezTo>
                  <a:cubicBezTo>
                    <a:pt x="713958" y="59787"/>
                    <a:pt x="771718" y="73003"/>
                    <a:pt x="861538" y="94630"/>
                  </a:cubicBezTo>
                  <a:cubicBezTo>
                    <a:pt x="933406" y="66710"/>
                    <a:pt x="1001560" y="52750"/>
                    <a:pt x="1066000" y="52750"/>
                  </a:cubicBezTo>
                  <a:cubicBezTo>
                    <a:pt x="1104536" y="52750"/>
                    <a:pt x="1136722" y="57427"/>
                    <a:pt x="1162558" y="66782"/>
                  </a:cubicBezTo>
                  <a:cubicBezTo>
                    <a:pt x="1188394" y="76136"/>
                    <a:pt x="1201312" y="89910"/>
                    <a:pt x="1201312" y="108106"/>
                  </a:cubicBezTo>
                  <a:cubicBezTo>
                    <a:pt x="1201312" y="128732"/>
                    <a:pt x="1183988" y="145149"/>
                    <a:pt x="1149340" y="157357"/>
                  </a:cubicBezTo>
                  <a:cubicBezTo>
                    <a:pt x="1114691" y="169565"/>
                    <a:pt x="1074232" y="175668"/>
                    <a:pt x="1027961" y="175668"/>
                  </a:cubicBezTo>
                  <a:cubicBezTo>
                    <a:pt x="968467" y="175668"/>
                    <a:pt x="897179" y="166672"/>
                    <a:pt x="814099" y="148679"/>
                  </a:cubicBezTo>
                  <a:cubicBezTo>
                    <a:pt x="776459" y="166828"/>
                    <a:pt x="740613" y="195472"/>
                    <a:pt x="706561" y="234612"/>
                  </a:cubicBezTo>
                  <a:cubicBezTo>
                    <a:pt x="672508" y="273752"/>
                    <a:pt x="635750" y="326294"/>
                    <a:pt x="596286" y="392237"/>
                  </a:cubicBezTo>
                  <a:cubicBezTo>
                    <a:pt x="611511" y="394114"/>
                    <a:pt x="622752" y="395899"/>
                    <a:pt x="630009" y="397594"/>
                  </a:cubicBezTo>
                  <a:cubicBezTo>
                    <a:pt x="647971" y="355632"/>
                    <a:pt x="676062" y="334650"/>
                    <a:pt x="714282" y="334650"/>
                  </a:cubicBezTo>
                  <a:cubicBezTo>
                    <a:pt x="744364" y="334650"/>
                    <a:pt x="759404" y="346910"/>
                    <a:pt x="759404" y="371429"/>
                  </a:cubicBezTo>
                  <a:cubicBezTo>
                    <a:pt x="759404" y="389526"/>
                    <a:pt x="750452" y="403755"/>
                    <a:pt x="732547" y="414118"/>
                  </a:cubicBezTo>
                  <a:cubicBezTo>
                    <a:pt x="714642" y="424480"/>
                    <a:pt x="692145" y="429661"/>
                    <a:pt x="665054" y="429661"/>
                  </a:cubicBezTo>
                  <a:lnTo>
                    <a:pt x="660708" y="429661"/>
                  </a:lnTo>
                  <a:cubicBezTo>
                    <a:pt x="662185" y="427697"/>
                    <a:pt x="658911" y="435651"/>
                    <a:pt x="650887" y="453525"/>
                  </a:cubicBezTo>
                  <a:cubicBezTo>
                    <a:pt x="643344" y="471025"/>
                    <a:pt x="631152" y="487030"/>
                    <a:pt x="614310" y="501540"/>
                  </a:cubicBezTo>
                  <a:cubicBezTo>
                    <a:pt x="597468" y="516049"/>
                    <a:pt x="581051" y="523304"/>
                    <a:pt x="565059" y="523304"/>
                  </a:cubicBezTo>
                  <a:cubicBezTo>
                    <a:pt x="553872" y="523304"/>
                    <a:pt x="548279" y="519012"/>
                    <a:pt x="548279" y="510427"/>
                  </a:cubicBezTo>
                  <a:cubicBezTo>
                    <a:pt x="548279" y="503875"/>
                    <a:pt x="552237" y="499412"/>
                    <a:pt x="560152" y="497038"/>
                  </a:cubicBezTo>
                  <a:cubicBezTo>
                    <a:pt x="579674" y="491097"/>
                    <a:pt x="600104" y="467036"/>
                    <a:pt x="621440" y="424856"/>
                  </a:cubicBezTo>
                  <a:cubicBezTo>
                    <a:pt x="616816" y="424695"/>
                    <a:pt x="606304" y="423210"/>
                    <a:pt x="589902" y="420401"/>
                  </a:cubicBezTo>
                  <a:lnTo>
                    <a:pt x="586543" y="418449"/>
                  </a:lnTo>
                  <a:cubicBezTo>
                    <a:pt x="585366" y="417257"/>
                    <a:pt x="580387" y="424050"/>
                    <a:pt x="571606" y="438829"/>
                  </a:cubicBezTo>
                  <a:cubicBezTo>
                    <a:pt x="542421" y="496473"/>
                    <a:pt x="518908" y="536298"/>
                    <a:pt x="501065" y="558306"/>
                  </a:cubicBezTo>
                  <a:cubicBezTo>
                    <a:pt x="483222" y="580314"/>
                    <a:pt x="459035" y="602054"/>
                    <a:pt x="428502" y="623525"/>
                  </a:cubicBezTo>
                  <a:cubicBezTo>
                    <a:pt x="348185" y="679940"/>
                    <a:pt x="264928" y="708148"/>
                    <a:pt x="178732" y="708148"/>
                  </a:cubicBezTo>
                  <a:cubicBezTo>
                    <a:pt x="127153" y="708148"/>
                    <a:pt x="84470" y="697091"/>
                    <a:pt x="50682" y="674977"/>
                  </a:cubicBezTo>
                  <a:cubicBezTo>
                    <a:pt x="16894" y="652862"/>
                    <a:pt x="0" y="623704"/>
                    <a:pt x="0" y="587500"/>
                  </a:cubicBezTo>
                  <a:cubicBezTo>
                    <a:pt x="0" y="568844"/>
                    <a:pt x="5686" y="552687"/>
                    <a:pt x="17059" y="539030"/>
                  </a:cubicBezTo>
                  <a:cubicBezTo>
                    <a:pt x="28433" y="525374"/>
                    <a:pt x="42351" y="518545"/>
                    <a:pt x="58815" y="518545"/>
                  </a:cubicBezTo>
                  <a:cubicBezTo>
                    <a:pt x="87284" y="518545"/>
                    <a:pt x="101519" y="532739"/>
                    <a:pt x="101519" y="561125"/>
                  </a:cubicBezTo>
                  <a:cubicBezTo>
                    <a:pt x="101519" y="573722"/>
                    <a:pt x="97254" y="584700"/>
                    <a:pt x="88724" y="594059"/>
                  </a:cubicBezTo>
                  <a:cubicBezTo>
                    <a:pt x="80194" y="603418"/>
                    <a:pt x="69605" y="608098"/>
                    <a:pt x="56957" y="608098"/>
                  </a:cubicBezTo>
                  <a:cubicBezTo>
                    <a:pt x="51319" y="608098"/>
                    <a:pt x="46386" y="607391"/>
                    <a:pt x="42158" y="605977"/>
                  </a:cubicBezTo>
                  <a:lnTo>
                    <a:pt x="32891" y="600398"/>
                  </a:lnTo>
                  <a:lnTo>
                    <a:pt x="33784" y="606797"/>
                  </a:lnTo>
                  <a:cubicBezTo>
                    <a:pt x="38650" y="623619"/>
                    <a:pt x="50814" y="638639"/>
                    <a:pt x="70276" y="651856"/>
                  </a:cubicBezTo>
                  <a:cubicBezTo>
                    <a:pt x="96226" y="669478"/>
                    <a:pt x="128368" y="678289"/>
                    <a:pt x="166703" y="678289"/>
                  </a:cubicBezTo>
                  <a:cubicBezTo>
                    <a:pt x="227861" y="678289"/>
                    <a:pt x="283147" y="659846"/>
                    <a:pt x="332562" y="622961"/>
                  </a:cubicBezTo>
                  <a:cubicBezTo>
                    <a:pt x="381976" y="586076"/>
                    <a:pt x="436840" y="521311"/>
                    <a:pt x="497154" y="428666"/>
                  </a:cubicBezTo>
                  <a:cubicBezTo>
                    <a:pt x="499735" y="424962"/>
                    <a:pt x="502735" y="421608"/>
                    <a:pt x="506154" y="418602"/>
                  </a:cubicBezTo>
                  <a:lnTo>
                    <a:pt x="517549" y="410715"/>
                  </a:lnTo>
                  <a:lnTo>
                    <a:pt x="496204" y="412870"/>
                  </a:lnTo>
                  <a:cubicBezTo>
                    <a:pt x="475943" y="417341"/>
                    <a:pt x="461335" y="428518"/>
                    <a:pt x="452381" y="446402"/>
                  </a:cubicBezTo>
                  <a:cubicBezTo>
                    <a:pt x="449287" y="455049"/>
                    <a:pt x="444277" y="459372"/>
                    <a:pt x="437351" y="459372"/>
                  </a:cubicBezTo>
                  <a:cubicBezTo>
                    <a:pt x="428113" y="459372"/>
                    <a:pt x="423495" y="454756"/>
                    <a:pt x="423495" y="445524"/>
                  </a:cubicBezTo>
                  <a:cubicBezTo>
                    <a:pt x="423495" y="428816"/>
                    <a:pt x="433817" y="413964"/>
                    <a:pt x="454461" y="400965"/>
                  </a:cubicBezTo>
                  <a:cubicBezTo>
                    <a:pt x="475106" y="387967"/>
                    <a:pt x="496635" y="381468"/>
                    <a:pt x="519050" y="381468"/>
                  </a:cubicBezTo>
                  <a:lnTo>
                    <a:pt x="527743" y="381468"/>
                  </a:lnTo>
                  <a:cubicBezTo>
                    <a:pt x="612094" y="254076"/>
                    <a:pt x="699918" y="173271"/>
                    <a:pt x="791215" y="139053"/>
                  </a:cubicBezTo>
                  <a:cubicBezTo>
                    <a:pt x="771884" y="137985"/>
                    <a:pt x="748324" y="133770"/>
                    <a:pt x="720534" y="126409"/>
                  </a:cubicBezTo>
                  <a:cubicBezTo>
                    <a:pt x="634234" y="103844"/>
                    <a:pt x="567521" y="92562"/>
                    <a:pt x="520395" y="92562"/>
                  </a:cubicBezTo>
                  <a:cubicBezTo>
                    <a:pt x="511075" y="92562"/>
                    <a:pt x="505290" y="92507"/>
                    <a:pt x="503040" y="92399"/>
                  </a:cubicBezTo>
                  <a:cubicBezTo>
                    <a:pt x="517026" y="112164"/>
                    <a:pt x="524019" y="139618"/>
                    <a:pt x="524019" y="174759"/>
                  </a:cubicBezTo>
                  <a:cubicBezTo>
                    <a:pt x="524019" y="247990"/>
                    <a:pt x="495343" y="317043"/>
                    <a:pt x="437992" y="381919"/>
                  </a:cubicBezTo>
                  <a:cubicBezTo>
                    <a:pt x="380642" y="446794"/>
                    <a:pt x="318816" y="479231"/>
                    <a:pt x="252515" y="479231"/>
                  </a:cubicBezTo>
                  <a:cubicBezTo>
                    <a:pt x="222921" y="479231"/>
                    <a:pt x="198899" y="469924"/>
                    <a:pt x="180450" y="451309"/>
                  </a:cubicBezTo>
                  <a:cubicBezTo>
                    <a:pt x="162001" y="432694"/>
                    <a:pt x="152776" y="408452"/>
                    <a:pt x="152776" y="378583"/>
                  </a:cubicBezTo>
                  <a:cubicBezTo>
                    <a:pt x="152776" y="314413"/>
                    <a:pt x="185595" y="250047"/>
                    <a:pt x="251232" y="185485"/>
                  </a:cubicBezTo>
                  <a:cubicBezTo>
                    <a:pt x="316869" y="120924"/>
                    <a:pt x="387379" y="81176"/>
                    <a:pt x="462762" y="66241"/>
                  </a:cubicBezTo>
                  <a:cubicBezTo>
                    <a:pt x="441037" y="40659"/>
                    <a:pt x="406456" y="27868"/>
                    <a:pt x="359019" y="27868"/>
                  </a:cubicBezTo>
                  <a:cubicBezTo>
                    <a:pt x="278758" y="27868"/>
                    <a:pt x="205586" y="67501"/>
                    <a:pt x="139503" y="146766"/>
                  </a:cubicBezTo>
                  <a:cubicBezTo>
                    <a:pt x="132075" y="154184"/>
                    <a:pt x="126520" y="157893"/>
                    <a:pt x="122840" y="157893"/>
                  </a:cubicBezTo>
                  <a:cubicBezTo>
                    <a:pt x="115831" y="157893"/>
                    <a:pt x="111213" y="154008"/>
                    <a:pt x="108984" y="146237"/>
                  </a:cubicBezTo>
                  <a:cubicBezTo>
                    <a:pt x="108984" y="136399"/>
                    <a:pt x="123680" y="117841"/>
                    <a:pt x="153072" y="90564"/>
                  </a:cubicBezTo>
                  <a:cubicBezTo>
                    <a:pt x="218170" y="30188"/>
                    <a:pt x="285652" y="0"/>
                    <a:pt x="3555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6030536" y="79600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6030536" y="2231970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6030536" y="366793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6030536" y="510389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677FE-472F-4A36-9185-8B511810F9A2}"/>
              </a:ext>
            </a:extLst>
          </p:cNvPr>
          <p:cNvSpPr txBox="1"/>
          <p:nvPr/>
        </p:nvSpPr>
        <p:spPr>
          <a:xfrm>
            <a:off x="7280681" y="1044220"/>
            <a:ext cx="442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Tudatos vásárlás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6043724" y="89033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D4695-534F-4AA5-8CA2-F49C59EBCF09}"/>
              </a:ext>
            </a:extLst>
          </p:cNvPr>
          <p:cNvSpPr txBox="1"/>
          <p:nvPr/>
        </p:nvSpPr>
        <p:spPr>
          <a:xfrm>
            <a:off x="7280681" y="2480184"/>
            <a:ext cx="442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Barátkozz össze a hűtőddel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6043724" y="2326298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9E48D-0E26-404D-BAF0-BCC8224F37AE}"/>
              </a:ext>
            </a:extLst>
          </p:cNvPr>
          <p:cNvSpPr txBox="1"/>
          <p:nvPr/>
        </p:nvSpPr>
        <p:spPr>
          <a:xfrm>
            <a:off x="7280681" y="3916148"/>
            <a:ext cx="442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Hasznosíts újra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6043724" y="376226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2F863E-0997-473B-B8F9-8AC6B7FD99C1}"/>
              </a:ext>
            </a:extLst>
          </p:cNvPr>
          <p:cNvSpPr txBox="1"/>
          <p:nvPr/>
        </p:nvSpPr>
        <p:spPr>
          <a:xfrm>
            <a:off x="7280681" y="5352112"/>
            <a:ext cx="442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Egy pár tipp</a:t>
            </a:r>
            <a:endParaRPr lang="en-US" altLang="ko-KR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6043724" y="519822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4C86B3-173C-4D0E-AF1E-C44E47E4C75F}"/>
              </a:ext>
            </a:extLst>
          </p:cNvPr>
          <p:cNvSpPr txBox="1"/>
          <p:nvPr/>
        </p:nvSpPr>
        <p:spPr>
          <a:xfrm>
            <a:off x="-132348" y="443244"/>
            <a:ext cx="655721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Mit tehetünk ellene?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9" grpId="0" animBg="1"/>
      <p:bldP spid="31" grpId="0" animBg="1"/>
      <p:bldP spid="8" grpId="0"/>
      <p:bldP spid="14" grpId="0"/>
      <p:bldP spid="20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816DA71-7DDE-5531-D9D9-4AFE3471E732}"/>
              </a:ext>
            </a:extLst>
          </p:cNvPr>
          <p:cNvSpPr txBox="1"/>
          <p:nvPr/>
        </p:nvSpPr>
        <p:spPr>
          <a:xfrm>
            <a:off x="198521" y="517358"/>
            <a:ext cx="542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/>
              <a:t>Tudatos </a:t>
            </a:r>
            <a:r>
              <a:rPr lang="hu-HU" sz="4000" b="1" dirty="0"/>
              <a:t>vásárlás</a:t>
            </a:r>
            <a:r>
              <a:rPr lang="hu-HU" sz="3600" b="1" dirty="0"/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7F259C9-CCAE-E76F-2754-69EE72A582F3}"/>
              </a:ext>
            </a:extLst>
          </p:cNvPr>
          <p:cNvSpPr txBox="1"/>
          <p:nvPr/>
        </p:nvSpPr>
        <p:spPr>
          <a:xfrm>
            <a:off x="4680284" y="2015290"/>
            <a:ext cx="75117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- </a:t>
            </a:r>
            <a:r>
              <a:rPr lang="hu-HU" b="1" dirty="0"/>
              <a:t>Gondold ki, hogy mit szeretnél készíteni, és ehhez milyen alapanyagokra van szükséged</a:t>
            </a:r>
          </a:p>
          <a:p>
            <a:pPr algn="ctr"/>
            <a:endParaRPr lang="hu-HU" b="1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Csinálj bevásárló listát </a:t>
            </a:r>
          </a:p>
          <a:p>
            <a:pPr marL="285750" indent="-285750" algn="ctr">
              <a:buFontTx/>
              <a:buChar char="-"/>
            </a:pPr>
            <a:endParaRPr lang="hu-HU" b="1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Rengeteg helyről beszerezheted amire szükséged van</a:t>
            </a:r>
            <a:br>
              <a:rPr lang="hu-HU" dirty="0"/>
            </a:br>
            <a:r>
              <a:rPr lang="hu-HU" sz="1400" dirty="0"/>
              <a:t>(őstermelői piac, helyi termelők/kereskedők, bevásárlóközpont)</a:t>
            </a:r>
          </a:p>
          <a:p>
            <a:pPr marL="285750" indent="-285750" algn="ctr">
              <a:buFontTx/>
              <a:buChar char="-"/>
            </a:pPr>
            <a:endParaRPr lang="hu-HU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Törekedj mindig a hazai termékek vásárlására</a:t>
            </a:r>
            <a:br>
              <a:rPr lang="hu-HU" dirty="0"/>
            </a:br>
            <a:r>
              <a:rPr lang="hu-HU" sz="1400" dirty="0"/>
              <a:t>(Ezáltal kevesebbet utazik az élelmiszer)</a:t>
            </a:r>
          </a:p>
          <a:p>
            <a:pPr marL="285750" indent="-285750" algn="ctr">
              <a:buFontTx/>
              <a:buChar char="-"/>
            </a:pPr>
            <a:endParaRPr lang="hu-HU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Csak azt, és annyit vásárolj amennyire tényleg szükséged van</a:t>
            </a:r>
            <a:br>
              <a:rPr lang="hu-HU" b="1" dirty="0"/>
            </a:br>
            <a:r>
              <a:rPr lang="hu-HU" sz="1400" dirty="0"/>
              <a:t>(SOHA ne halmozz)</a:t>
            </a:r>
          </a:p>
          <a:p>
            <a:pPr algn="ctr"/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395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7035530-E6D5-BA7F-4EF9-BD34D0CE9B05}"/>
              </a:ext>
            </a:extLst>
          </p:cNvPr>
          <p:cNvSpPr txBox="1"/>
          <p:nvPr/>
        </p:nvSpPr>
        <p:spPr>
          <a:xfrm>
            <a:off x="318838" y="529390"/>
            <a:ext cx="7495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Barátkozz össze a hűtőddel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02810FA-2724-A134-10D7-3C457FB4A23F}"/>
              </a:ext>
            </a:extLst>
          </p:cNvPr>
          <p:cNvSpPr txBox="1"/>
          <p:nvPr/>
        </p:nvSpPr>
        <p:spPr>
          <a:xfrm>
            <a:off x="5564605" y="1540042"/>
            <a:ext cx="64970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hu-HU" b="1" dirty="0"/>
              <a:t>Vásárlás előtt mindig nézd meg, hogy valóban kell-e neked egy-egy termék, és nem lapul valahol a hűtődben</a:t>
            </a:r>
          </a:p>
          <a:p>
            <a:pPr marL="285750" indent="-285750" algn="ctr">
              <a:buFontTx/>
              <a:buChar char="-"/>
            </a:pPr>
            <a:endParaRPr lang="hu-HU" b="1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Hűtőbe pakoláskor törekedj a FIFO elvre</a:t>
            </a:r>
            <a:br>
              <a:rPr lang="hu-HU" b="1" dirty="0"/>
            </a:br>
            <a:r>
              <a:rPr lang="hu-HU" sz="1400" dirty="0"/>
              <a:t>(</a:t>
            </a:r>
            <a:r>
              <a:rPr lang="hu-HU" sz="1400" dirty="0" err="1"/>
              <a:t>first</a:t>
            </a:r>
            <a:r>
              <a:rPr lang="hu-HU" sz="1400" dirty="0"/>
              <a:t> in, </a:t>
            </a:r>
            <a:r>
              <a:rPr lang="hu-HU" sz="1400" dirty="0" err="1"/>
              <a:t>first</a:t>
            </a:r>
            <a:r>
              <a:rPr lang="hu-HU" sz="1400" dirty="0"/>
              <a:t> out </a:t>
            </a:r>
            <a:r>
              <a:rPr lang="hu-HU" sz="1400" dirty="0">
                <a:sym typeface="Wingdings" panose="05000000000000000000" pitchFamily="2" charset="2"/>
              </a:rPr>
              <a:t> A legközelebbi lejáratú termékek legyenek elől, és azokat fogyaszd el hamarabb</a:t>
            </a:r>
            <a:r>
              <a:rPr lang="hu-HU" sz="1400" dirty="0"/>
              <a:t>)</a:t>
            </a:r>
          </a:p>
          <a:p>
            <a:pPr marL="285750" indent="-285750" algn="ctr">
              <a:buFontTx/>
              <a:buChar char="-"/>
            </a:pPr>
            <a:endParaRPr lang="hu-HU" sz="1400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Ha látod, hogy valamit nem szeretnél elfogyasztani, de közeli a minőségmegőrzési ideje, rakd be a fagyasztóba bátran</a:t>
            </a:r>
            <a:br>
              <a:rPr lang="hu-HU" b="1" dirty="0"/>
            </a:br>
            <a:r>
              <a:rPr lang="hu-HU" sz="1400" dirty="0"/>
              <a:t>(Nem lesz semmi baja, és később amikor megkívánod kiveheted, és fogyaszthatod. Ezáltal élelmiszereid sokkal tovább elállnak)</a:t>
            </a:r>
          </a:p>
          <a:p>
            <a:pPr marL="285750" indent="-285750" algn="ctr">
              <a:buFontTx/>
              <a:buChar char="-"/>
            </a:pPr>
            <a:endParaRPr lang="hu-HU" sz="1400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Mindig tarts rendet a hűtőben</a:t>
            </a:r>
            <a:br>
              <a:rPr lang="hu-HU" dirty="0"/>
            </a:br>
            <a:r>
              <a:rPr lang="hu-HU" sz="1400" dirty="0"/>
              <a:t>(Így véletlenül sem kerül szem elől egy-két termék)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57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5C79E88-B25E-D953-4205-6F3C672BCB2B}"/>
              </a:ext>
            </a:extLst>
          </p:cNvPr>
          <p:cNvSpPr txBox="1"/>
          <p:nvPr/>
        </p:nvSpPr>
        <p:spPr>
          <a:xfrm>
            <a:off x="818148" y="541422"/>
            <a:ext cx="631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Hasznosíts újra!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111CCD2-3F32-7C73-044F-510B6888F4A4}"/>
              </a:ext>
            </a:extLst>
          </p:cNvPr>
          <p:cNvSpPr txBox="1"/>
          <p:nvPr/>
        </p:nvSpPr>
        <p:spPr>
          <a:xfrm>
            <a:off x="6051884" y="1521995"/>
            <a:ext cx="5943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hu-HU" b="1" dirty="0"/>
              <a:t>A hulladékot mindig válogasd szelektíven</a:t>
            </a:r>
          </a:p>
          <a:p>
            <a:pPr marL="285750" indent="-285750" algn="ctr">
              <a:buFontTx/>
              <a:buChar char="-"/>
            </a:pPr>
            <a:endParaRPr lang="hu-HU" b="1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Nem minden szemét</a:t>
            </a:r>
            <a:br>
              <a:rPr lang="hu-HU" b="1" dirty="0"/>
            </a:br>
            <a:r>
              <a:rPr lang="hu-HU" sz="1400" dirty="0"/>
              <a:t>(Üvegeket újra fel tudod használni akár savanyúság/lekvár készítéséhez. Ha van háziállatod, a maradék élelmiszer neki még finom falat is lehet)</a:t>
            </a:r>
          </a:p>
          <a:p>
            <a:pPr marL="285750" indent="-285750" algn="ctr">
              <a:buFontTx/>
              <a:buChar char="-"/>
            </a:pPr>
            <a:endParaRPr lang="hu-HU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Törekedj újrahasznosított csomagolású termékek vásárlására </a:t>
            </a:r>
          </a:p>
          <a:p>
            <a:pPr marL="285750" indent="-285750" algn="ctr">
              <a:buFontTx/>
              <a:buChar char="-"/>
            </a:pPr>
            <a:endParaRPr lang="hu-HU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Termelj</a:t>
            </a:r>
            <a:br>
              <a:rPr lang="hu-HU" dirty="0"/>
            </a:br>
            <a:r>
              <a:rPr lang="hu-HU" sz="1400" dirty="0"/>
              <a:t>(Az elfogyasztott zöldség/gyümölcs magjait elvetheted, és később élvezheted a termésüket)</a:t>
            </a:r>
          </a:p>
          <a:p>
            <a:pPr marL="285750" indent="-285750" algn="ctr">
              <a:buFontTx/>
              <a:buChar char="-"/>
            </a:pPr>
            <a:endParaRPr lang="hu-HU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Adakozz</a:t>
            </a:r>
            <a:br>
              <a:rPr lang="hu-HU" dirty="0"/>
            </a:br>
            <a:r>
              <a:rPr lang="hu-HU" sz="1400" dirty="0"/>
              <a:t>(Ha tényleg nem tudod mit csinálj már a számodra felesleges termékkel, adományozd el. Ami neked szemét, másnak lehet kincs.)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520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C440BFB-2150-8961-9D4F-1F649F24EBEC}"/>
              </a:ext>
            </a:extLst>
          </p:cNvPr>
          <p:cNvSpPr txBox="1"/>
          <p:nvPr/>
        </p:nvSpPr>
        <p:spPr>
          <a:xfrm>
            <a:off x="1431758" y="439153"/>
            <a:ext cx="623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Egy pár tipp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E98E445-47CC-1B2B-FC02-03905533ED6C}"/>
              </a:ext>
            </a:extLst>
          </p:cNvPr>
          <p:cNvSpPr txBox="1"/>
          <p:nvPr/>
        </p:nvSpPr>
        <p:spPr>
          <a:xfrm>
            <a:off x="5516478" y="1147039"/>
            <a:ext cx="63045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hu-HU" b="1" dirty="0" err="1"/>
              <a:t>Munch</a:t>
            </a:r>
            <a:r>
              <a:rPr lang="hu-HU" b="1" dirty="0"/>
              <a:t>(</a:t>
            </a:r>
            <a:r>
              <a:rPr lang="hu-HU" b="1" dirty="0" err="1"/>
              <a:t>olj</a:t>
            </a:r>
            <a:r>
              <a:rPr lang="hu-HU" b="1" dirty="0"/>
              <a:t>)</a:t>
            </a:r>
            <a:br>
              <a:rPr lang="hu-HU" b="1" dirty="0"/>
            </a:br>
            <a:r>
              <a:rPr lang="hu-HU" sz="1400" dirty="0"/>
              <a:t>(Kitűnő választás, ha nem szeretnél főzni, szeretnél tenni a pazarlás ellen, és ha </a:t>
            </a:r>
            <a:r>
              <a:rPr lang="hu-HU" sz="1400" dirty="0" err="1"/>
              <a:t>spórólni</a:t>
            </a:r>
            <a:r>
              <a:rPr lang="hu-HU" sz="1400" dirty="0"/>
              <a:t> akarsz. A </a:t>
            </a:r>
            <a:r>
              <a:rPr lang="hu-HU" sz="1400" dirty="0" err="1"/>
              <a:t>Munch</a:t>
            </a:r>
            <a:r>
              <a:rPr lang="hu-HU" sz="1400" dirty="0"/>
              <a:t> csomagok minőségileg ugyanolyan teljes értékű </a:t>
            </a:r>
            <a:r>
              <a:rPr lang="hu-HU" sz="1400" dirty="0" err="1"/>
              <a:t>élmiszerek</a:t>
            </a:r>
            <a:r>
              <a:rPr lang="hu-HU" sz="1400" dirty="0"/>
              <a:t>)</a:t>
            </a:r>
          </a:p>
          <a:p>
            <a:pPr algn="ctr"/>
            <a:endParaRPr lang="hu-HU" sz="1400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Próbálj csomagolásmentesen vásárolni</a:t>
            </a:r>
            <a:br>
              <a:rPr lang="hu-HU" dirty="0"/>
            </a:br>
            <a:r>
              <a:rPr lang="hu-HU" sz="1400" dirty="0"/>
              <a:t>(Akár saját többször használatos vászontáskába pakolj, kerüld a csomagolt zöldség/gyümölcsöket. Ezzel csökkented a műanyagfelhasználásod, és a karbonlábnyomod is )</a:t>
            </a:r>
          </a:p>
          <a:p>
            <a:pPr algn="ctr"/>
            <a:endParaRPr lang="hu-HU" sz="1400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Tudd, hogy mennyit eszel</a:t>
            </a:r>
            <a:br>
              <a:rPr lang="hu-HU" b="1" dirty="0"/>
            </a:br>
            <a:r>
              <a:rPr lang="hu-HU" sz="1400" dirty="0"/>
              <a:t>(A bőség zavarában mindig csak annyi ételt szedj/készíts magadnak, amiről biztosan tudod, hogy el is fogyasztod. Inkább szedj többször.)</a:t>
            </a:r>
            <a:br>
              <a:rPr lang="hu-HU" sz="1400" dirty="0"/>
            </a:br>
            <a:endParaRPr lang="hu-HU" sz="1400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Kérj tanácsot</a:t>
            </a:r>
            <a:br>
              <a:rPr lang="hu-HU" sz="1400" dirty="0"/>
            </a:br>
            <a:r>
              <a:rPr lang="hu-HU" sz="1400" dirty="0"/>
              <a:t>(Bátran kérdezd meg rokonaid/ismerőseid ők hogyan tesznek a pazarlás ellen, és sajátítsd el a módszereiket)</a:t>
            </a:r>
          </a:p>
          <a:p>
            <a:pPr algn="ctr"/>
            <a:endParaRPr lang="hu-HU" sz="1400" dirty="0"/>
          </a:p>
          <a:p>
            <a:pPr marL="285750" indent="-285750" algn="ctr">
              <a:buFontTx/>
              <a:buChar char="-"/>
            </a:pPr>
            <a:r>
              <a:rPr lang="hu-HU" b="1" dirty="0"/>
              <a:t>Mondd el másoknak is</a:t>
            </a:r>
            <a:br>
              <a:rPr lang="hu-HU" dirty="0"/>
            </a:br>
            <a:r>
              <a:rPr lang="hu-HU" sz="1400" dirty="0"/>
              <a:t>(Ha mindezeket a most kapott információt továbbadod, akkor együtt többet tehetünk magunkért, a környezetünkért, és a jövőnkért)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40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8D9EFF7F-6256-AC7E-2E36-E581EC2DB176}"/>
              </a:ext>
            </a:extLst>
          </p:cNvPr>
          <p:cNvSpPr txBox="1"/>
          <p:nvPr/>
        </p:nvSpPr>
        <p:spPr>
          <a:xfrm>
            <a:off x="0" y="45499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/>
              <a:t>(T)egyél jót te is a családoddal!</a:t>
            </a:r>
          </a:p>
        </p:txBody>
      </p:sp>
    </p:spTree>
    <p:extLst>
      <p:ext uri="{BB962C8B-B14F-4D97-AF65-F5344CB8AC3E}">
        <p14:creationId xmlns:p14="http://schemas.microsoft.com/office/powerpoint/2010/main" val="4180777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497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Annamaria</cp:lastModifiedBy>
  <cp:revision>69</cp:revision>
  <dcterms:created xsi:type="dcterms:W3CDTF">2020-01-20T05:08:25Z</dcterms:created>
  <dcterms:modified xsi:type="dcterms:W3CDTF">2024-11-05T10:40:00Z</dcterms:modified>
</cp:coreProperties>
</file>